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4" r:id="rId13"/>
    <p:sldId id="268" r:id="rId14"/>
    <p:sldId id="270" r:id="rId15"/>
    <p:sldId id="269" r:id="rId16"/>
    <p:sldId id="271" r:id="rId17"/>
    <p:sldId id="272" r:id="rId18"/>
    <p:sldId id="273" r:id="rId19"/>
    <p:sldId id="276" r:id="rId20"/>
    <p:sldId id="277" r:id="rId21"/>
    <p:sldId id="275" r:id="rId22"/>
    <p:sldId id="278" r:id="rId23"/>
    <p:sldId id="279" r:id="rId24"/>
    <p:sldId id="280" r:id="rId25"/>
    <p:sldId id="281" r:id="rId26"/>
    <p:sldId id="282" r:id="rId27"/>
    <p:sldId id="283" r:id="rId28"/>
    <p:sldId id="288" r:id="rId29"/>
    <p:sldId id="285" r:id="rId30"/>
    <p:sldId id="284" r:id="rId31"/>
    <p:sldId id="286" r:id="rId32"/>
    <p:sldId id="287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8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5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5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4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4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17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33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1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AB5DB-539A-4C9B-A70D-93A1D71835ED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A861-A4D7-460F-AC17-B4972ABC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2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90816" cy="6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8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1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066346" cy="67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04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067248" cy="67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2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92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29" cy="6858000"/>
          </a:xfrm>
        </p:spPr>
      </p:pic>
    </p:spTree>
    <p:extLst>
      <p:ext uri="{BB962C8B-B14F-4D97-AF65-F5344CB8AC3E}">
        <p14:creationId xmlns:p14="http://schemas.microsoft.com/office/powerpoint/2010/main" val="4005020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828768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0"/>
            <a:ext cx="1219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6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86D90-0E40-4273-9BF1-6154542AF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EB7F7C-1BF4-47E6-BDA5-932901A00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-101787"/>
            <a:ext cx="12386482" cy="6968751"/>
          </a:xfrm>
        </p:spPr>
      </p:pic>
    </p:spTree>
    <p:extLst>
      <p:ext uri="{BB962C8B-B14F-4D97-AF65-F5344CB8AC3E}">
        <p14:creationId xmlns:p14="http://schemas.microsoft.com/office/powerpoint/2010/main" val="156606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22AA2-3E1F-4695-9533-3E690D3E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FC423-0E99-41FE-91AC-FD3A8A223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180DA-20A8-4426-9422-7E2761CD7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18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22C0-9C5F-4BBC-8678-5BE2E8283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A2DC6F-1F9F-4D79-9482-1E3397BFF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143096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4C1B-0A84-45BB-B5B9-D366B529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B3078C-864C-465A-911C-9E8938460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4"/>
          </a:xfrm>
        </p:spPr>
      </p:pic>
    </p:spTree>
    <p:extLst>
      <p:ext uri="{BB962C8B-B14F-4D97-AF65-F5344CB8AC3E}">
        <p14:creationId xmlns:p14="http://schemas.microsoft.com/office/powerpoint/2010/main" val="1368278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512D-E9CE-47B2-84AB-5A4E0D69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649D4-C04C-4127-B7D3-E984B0C46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317079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343A6-952F-4F5B-828A-F7BE1F5F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086D06-49C9-41E7-8BC9-1187692EA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1875877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7FC3-DF86-45F6-98D6-A5A6D4FF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52978-15BC-4896-9AD9-9771ABD0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827697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3FEB-A1D9-48A8-87A4-A3C4C4B0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9D21A1-E701-46C0-A2B0-1E2E1EA6F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7103" cy="6929718"/>
          </a:xfrm>
        </p:spPr>
      </p:pic>
    </p:spTree>
    <p:extLst>
      <p:ext uri="{BB962C8B-B14F-4D97-AF65-F5344CB8AC3E}">
        <p14:creationId xmlns:p14="http://schemas.microsoft.com/office/powerpoint/2010/main" val="3393115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5F4C-26AD-4088-AA93-1088B957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1E3A2A-A370-4402-B46E-69D59B118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752"/>
            <a:ext cx="12386484" cy="6968752"/>
          </a:xfrm>
        </p:spPr>
      </p:pic>
    </p:spTree>
    <p:extLst>
      <p:ext uri="{BB962C8B-B14F-4D97-AF65-F5344CB8AC3E}">
        <p14:creationId xmlns:p14="http://schemas.microsoft.com/office/powerpoint/2010/main" val="3152541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066346" cy="67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6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D0A5-A482-419E-95C6-045A6DA0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ED0C43-4C7A-43AC-9238-4BAF0E814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415040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29" cy="6858000"/>
          </a:xfrm>
        </p:spPr>
      </p:pic>
    </p:spTree>
    <p:extLst>
      <p:ext uri="{BB962C8B-B14F-4D97-AF65-F5344CB8AC3E}">
        <p14:creationId xmlns:p14="http://schemas.microsoft.com/office/powerpoint/2010/main" val="424200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AFCF1-0808-4CFC-B659-A9E6BD47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A80298-FE43-49A9-AE65-D9C4FD692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2147419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495C-1F9F-4E31-9997-4BE52B78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14C626-DF61-4783-994C-1EA2F32D5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121802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7C5D-0659-4BC1-80D5-453C977CF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B64DE1-A14D-4430-8525-F4D4B3A37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</p:spPr>
      </p:pic>
    </p:spTree>
    <p:extLst>
      <p:ext uri="{BB962C8B-B14F-4D97-AF65-F5344CB8AC3E}">
        <p14:creationId xmlns:p14="http://schemas.microsoft.com/office/powerpoint/2010/main" val="1284765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C728BC-0867-4088-BBB5-6D75B6368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90816" cy="6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1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90816" cy="6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56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3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0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90816" cy="68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35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DELL</cp:lastModifiedBy>
  <cp:revision>8</cp:revision>
  <dcterms:created xsi:type="dcterms:W3CDTF">2023-10-12T08:37:27Z</dcterms:created>
  <dcterms:modified xsi:type="dcterms:W3CDTF">2023-10-14T07:20:05Z</dcterms:modified>
</cp:coreProperties>
</file>