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D8DF-448D-0EA6-3539-F0C4F7C7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5393D-1C32-572C-5EBB-A4539B30E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CB49-0297-F077-7A47-BE24D77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2C73-E7A8-8F4B-7DC1-75F53577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CD3C-A3A3-DD77-A474-DED55FD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9161-6503-DCEC-13C9-7D540243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19A99-D1EC-68C4-6646-8730EE450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8F42-E751-0BF8-F742-9B3FCEB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8A5C-48D5-6F8F-DD2B-2CE94495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A91CA-BF68-C986-864A-0FEF25DD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4A0D7-F879-2644-D704-78FD4BA85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60148-B230-DF19-521F-962A085C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5D23-5F62-480E-0D1B-B6D54E2B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86B80-8876-6D02-4BB6-0E3DAEB3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0578-80AC-E803-3AD2-8D187F00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482C-EB79-A3AE-5EEB-B5F4C0BB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B0F0-79B6-61B5-6701-C9C6D4B5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535-24A0-648F-5763-2A48F423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514AE-41AB-DCCD-8DBC-12640864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69F2-C2E6-9372-D442-B6EAAEFD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B09D-51E9-971F-2477-E3C51C0E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C69F-169A-2803-4AA2-387DA513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5F14-37B8-7E36-05BB-8321F7D2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6761-10DD-18F0-D891-A6E399D5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EE41-6D71-71B6-AB3D-4EC8C43B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4032-5DC6-1B47-6E4A-7351EBEE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6EE1-C287-C569-3C81-9460764C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CC368-9909-9AF4-503A-5F4C2FEE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69B70-C286-F7D7-C7B0-30907188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3015D-BD64-7A3D-D694-F576EF87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A278-1845-FA62-CA47-75E99766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62BC-D517-F26C-ACE7-590F5211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4DE1-C872-151D-37B5-0EE21B516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5D03F-F57D-D3C4-A37B-59BE00566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6CB8A-B83F-E782-270B-BF644E5C4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09F92-0BEC-9654-6DF8-67D127627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2B732-177B-A361-F881-D810DCC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8900D-BA31-D2E3-4C19-2B3EFDDD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2118A-C55F-1D9C-4ED9-1656E2FC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3E4D-522E-5539-D044-CF944F71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8322E-CEA1-87B0-60CD-B5EDA53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E6CC7-921B-6F0C-DB77-9D754101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4FA3A-B0AE-C7FB-B56A-2BCA7D9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D16BD-4BF6-8577-CAA1-5CDE29DD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808B2-D6F6-B84B-8B3E-7C9791EB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825A-08B0-C85E-0946-89C3AD77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977B-0970-3054-7D63-81BB7D24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6ADD-100A-1E77-4436-2BD8B613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3571-649C-B039-DB48-EBE5AC57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E37E-0036-0A04-68A0-776365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0511-6351-4583-E233-E74335B8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71A52-25C3-EC68-D0BB-CCC3BBA6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D50C-9961-04EA-F510-230021C1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6D68F-77BA-7783-1DF9-EBA8B301A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6F259-0D12-3230-9891-50B03C320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66C8-3A54-873E-96BD-DC461ADA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85CF8-3A04-6B61-9A38-86A80F0B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46E11-3ED0-6BF2-B99E-6CD9DE7A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E62BF-F623-1351-5E6F-12C20F71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3CB5D-6FA8-1115-21CE-748ED5B1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B39C-45D3-23CA-C937-62C7AA05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E950-BAA1-4F43-9A65-5D1267ED50F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3E27-A607-EA64-E84A-39203C9A1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EA84F-44EC-E0A5-BFA5-8AB3916C4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frame with text&#10;&#10;Description automatically generated">
            <a:extLst>
              <a:ext uri="{FF2B5EF4-FFF2-40B4-BE49-F238E27FC236}">
                <a16:creationId xmlns:a16="http://schemas.microsoft.com/office/drawing/2014/main" id="{F42B7F08-07E8-2622-DE5F-ED61D7655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28E8AD-DA39-8CAA-7804-71984916FE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6EB"/>
              </a:clrFrom>
              <a:clrTo>
                <a:srgbClr val="FA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49" y="2004291"/>
            <a:ext cx="6399297" cy="33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B9D02-7677-862F-DF3C-ECD34394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37" t="20694" r="38177" b="16366"/>
          <a:stretch/>
        </p:blipFill>
        <p:spPr>
          <a:xfrm>
            <a:off x="552225" y="940734"/>
            <a:ext cx="5629499" cy="5553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8E14F-EE97-B6E6-A38B-7ACBB8B63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39" t="10753" r="37016" b="4803"/>
          <a:stretch/>
        </p:blipFill>
        <p:spPr>
          <a:xfrm>
            <a:off x="6400799" y="970659"/>
            <a:ext cx="4726755" cy="55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3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B75C6F-5167-0FBF-FFD7-170A71D19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9" t="15340" r="37638" b="13262"/>
          <a:stretch/>
        </p:blipFill>
        <p:spPr>
          <a:xfrm>
            <a:off x="6257925" y="1009774"/>
            <a:ext cx="5352754" cy="5436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64050-27BA-E7F5-8970-6379D8C86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99" t="20729" r="39922" b="25695"/>
          <a:stretch/>
        </p:blipFill>
        <p:spPr>
          <a:xfrm>
            <a:off x="325806" y="1179739"/>
            <a:ext cx="5932119" cy="50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BF83C-6FC2-864D-6639-73406C83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7" t="19861" r="36562" b="23333"/>
          <a:stretch/>
        </p:blipFill>
        <p:spPr>
          <a:xfrm>
            <a:off x="342900" y="1122363"/>
            <a:ext cx="6255330" cy="5221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F4E18-AF8B-9AB9-006A-F2B9345AB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36" r="36855"/>
          <a:stretch/>
        </p:blipFill>
        <p:spPr>
          <a:xfrm>
            <a:off x="6940538" y="943651"/>
            <a:ext cx="4087056" cy="55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9000E-F0A7-F1D5-B4BC-B6F98827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7" t="21667" r="38280" b="13889"/>
          <a:stretch/>
        </p:blipFill>
        <p:spPr>
          <a:xfrm>
            <a:off x="314323" y="1209675"/>
            <a:ext cx="5172629" cy="5074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48D27-F18B-0BBE-A62B-1809706D0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39" t="11469" r="36774" b="4803"/>
          <a:stretch/>
        </p:blipFill>
        <p:spPr>
          <a:xfrm>
            <a:off x="6095999" y="965749"/>
            <a:ext cx="4828702" cy="55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E4824-21B4-72C6-09E3-93C3A9205C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5EB"/>
              </a:clrFrom>
              <a:clrTo>
                <a:srgbClr val="F9F5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2" y="988637"/>
            <a:ext cx="10006014" cy="54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34D7C-D799-0590-8A31-AE3C30EF4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5EB"/>
              </a:clrFrom>
              <a:clrTo>
                <a:srgbClr val="F9F5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2953" b="3263"/>
          <a:stretch/>
        </p:blipFill>
        <p:spPr>
          <a:xfrm>
            <a:off x="1809749" y="1122363"/>
            <a:ext cx="8765381" cy="5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1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D975F-9D81-96DE-2C99-8199517A8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97" t="20000" r="7578" b="12916"/>
          <a:stretch/>
        </p:blipFill>
        <p:spPr>
          <a:xfrm>
            <a:off x="1201626" y="962026"/>
            <a:ext cx="9788748" cy="54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6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585623-E7D3-7A73-DEAE-FFA48679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6BF99-73DB-9F62-2423-6F4F4D5498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5EB"/>
              </a:clrFrom>
              <a:clrTo>
                <a:srgbClr val="F9F5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36" y="923637"/>
            <a:ext cx="10246526" cy="5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6677B7-E6F6-D571-D662-713CFDC3C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6EB"/>
              </a:clrFrom>
              <a:clrTo>
                <a:srgbClr val="F8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"/>
          <a:stretch/>
        </p:blipFill>
        <p:spPr>
          <a:xfrm>
            <a:off x="1072571" y="1051193"/>
            <a:ext cx="10046856" cy="54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A94B9-C806-A9CB-6BE2-D86CDF99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9F5EA"/>
              </a:clrFrom>
              <a:clrTo>
                <a:srgbClr val="F9F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/>
        </p:blipFill>
        <p:spPr>
          <a:xfrm>
            <a:off x="1315810" y="1122363"/>
            <a:ext cx="9560377" cy="53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64C9D-4013-8FC9-677F-3F5E9A86A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0277" r="8203" b="13889"/>
          <a:stretch/>
        </p:blipFill>
        <p:spPr>
          <a:xfrm>
            <a:off x="1181098" y="979487"/>
            <a:ext cx="9829802" cy="54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2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AE799-0919-622F-B1AC-A3D660E44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6EB"/>
              </a:clrFrom>
              <a:clrTo>
                <a:srgbClr val="F8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2" y="1245404"/>
            <a:ext cx="10898496" cy="49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3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9A163-776D-9559-EF6F-CD2A0078D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6EB"/>
              </a:clrFrom>
              <a:clrTo>
                <a:srgbClr val="F8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3"/>
          <a:stretch/>
        </p:blipFill>
        <p:spPr>
          <a:xfrm>
            <a:off x="1051181" y="1122363"/>
            <a:ext cx="10089637" cy="52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1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61E5A5-F42B-F9B1-5C84-24AF29BF7E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6EB"/>
              </a:clrFrom>
              <a:clrTo>
                <a:srgbClr val="F8F6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0" y="1122363"/>
            <a:ext cx="10022999" cy="52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5E85C-0CAE-BA21-9114-D703C4E9E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"/>
          <a:stretch/>
        </p:blipFill>
        <p:spPr>
          <a:xfrm>
            <a:off x="1040004" y="1025237"/>
            <a:ext cx="10111990" cy="54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4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Majid A Al Sani</cp:lastModifiedBy>
  <cp:revision>3</cp:revision>
  <dcterms:modified xsi:type="dcterms:W3CDTF">2023-10-08T18:13:33Z</dcterms:modified>
</cp:coreProperties>
</file>